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1" r:id="rId2"/>
    <p:sldId id="262" r:id="rId3"/>
    <p:sldId id="256" r:id="rId4"/>
    <p:sldId id="260" r:id="rId5"/>
  </p:sldIdLst>
  <p:sldSz cx="9144000" cy="6858000" type="screen4x3"/>
  <p:notesSz cx="6797675" cy="9928225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13605"/>
    <a:srgbClr val="27E930"/>
    <a:srgbClr val="36B466"/>
    <a:srgbClr val="75E780"/>
    <a:srgbClr val="F79411"/>
    <a:srgbClr val="003399"/>
    <a:srgbClr val="0066FF"/>
    <a:srgbClr val="3366CC"/>
    <a:srgbClr val="000099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2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1CB042-B2DE-4F84-A5AD-6C93BA0BCB60}" type="datetimeFigureOut">
              <a:rPr lang="it-IT" smtClean="0"/>
              <a:t>02/03/2015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34D896-6E88-4252-9BB9-F79430070E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9217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34D896-6E88-4252-9BB9-F79430070E7D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42384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34D896-6E88-4252-9BB9-F79430070E7D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42384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7E27E-C0A9-4824-85CA-FA96BB1E3E5E}" type="datetimeFigureOut">
              <a:rPr lang="it-IT" smtClean="0"/>
              <a:t>02/03/2015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F5127-4EDE-47EA-8139-AE4666A007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7900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7E27E-C0A9-4824-85CA-FA96BB1E3E5E}" type="datetimeFigureOut">
              <a:rPr lang="it-IT" smtClean="0"/>
              <a:t>02/03/2015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F5127-4EDE-47EA-8139-AE4666A007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3901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7E27E-C0A9-4824-85CA-FA96BB1E3E5E}" type="datetimeFigureOut">
              <a:rPr lang="it-IT" smtClean="0"/>
              <a:t>02/03/2015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F5127-4EDE-47EA-8139-AE4666A007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9924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7E27E-C0A9-4824-85CA-FA96BB1E3E5E}" type="datetimeFigureOut">
              <a:rPr lang="it-IT" smtClean="0"/>
              <a:t>02/03/2015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F5127-4EDE-47EA-8139-AE4666A007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0944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7E27E-C0A9-4824-85CA-FA96BB1E3E5E}" type="datetimeFigureOut">
              <a:rPr lang="it-IT" smtClean="0"/>
              <a:t>02/03/2015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F5127-4EDE-47EA-8139-AE4666A007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7433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7E27E-C0A9-4824-85CA-FA96BB1E3E5E}" type="datetimeFigureOut">
              <a:rPr lang="it-IT" smtClean="0"/>
              <a:t>02/03/2015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F5127-4EDE-47EA-8139-AE4666A007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3975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7E27E-C0A9-4824-85CA-FA96BB1E3E5E}" type="datetimeFigureOut">
              <a:rPr lang="it-IT" smtClean="0"/>
              <a:t>02/03/2015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F5127-4EDE-47EA-8139-AE4666A007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5079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7E27E-C0A9-4824-85CA-FA96BB1E3E5E}" type="datetimeFigureOut">
              <a:rPr lang="it-IT" smtClean="0"/>
              <a:t>02/03/2015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F5127-4EDE-47EA-8139-AE4666A007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0030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7E27E-C0A9-4824-85CA-FA96BB1E3E5E}" type="datetimeFigureOut">
              <a:rPr lang="it-IT" smtClean="0"/>
              <a:t>02/03/2015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F5127-4EDE-47EA-8139-AE4666A007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2695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7E27E-C0A9-4824-85CA-FA96BB1E3E5E}" type="datetimeFigureOut">
              <a:rPr lang="it-IT" smtClean="0"/>
              <a:t>02/03/2015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F5127-4EDE-47EA-8139-AE4666A007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60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7E27E-C0A9-4824-85CA-FA96BB1E3E5E}" type="datetimeFigureOut">
              <a:rPr lang="it-IT" smtClean="0"/>
              <a:t>02/03/2015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F5127-4EDE-47EA-8139-AE4666A007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0957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87E27E-C0A9-4824-85CA-FA96BB1E3E5E}" type="datetimeFigureOut">
              <a:rPr lang="it-IT" smtClean="0"/>
              <a:t>02/03/2015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F5127-4EDE-47EA-8139-AE4666A007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4038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cumento 3"/>
          <p:cNvSpPr/>
          <p:nvPr/>
        </p:nvSpPr>
        <p:spPr>
          <a:xfrm>
            <a:off x="0" y="0"/>
            <a:ext cx="9144000" cy="1916832"/>
          </a:xfrm>
          <a:prstGeom prst="flowChartDocument">
            <a:avLst/>
          </a:prstGeom>
          <a:solidFill>
            <a:schemeClr val="accent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reflection blurRad="6350" stA="50000" endA="300" endPos="5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1" y="3851107"/>
            <a:ext cx="1464985" cy="976657"/>
          </a:xfrm>
          <a:prstGeom prst="rect">
            <a:avLst/>
          </a:prstGeom>
        </p:spPr>
      </p:pic>
      <p:sp>
        <p:nvSpPr>
          <p:cNvPr id="9" name="CasellaDiTesto 8"/>
          <p:cNvSpPr txBox="1"/>
          <p:nvPr/>
        </p:nvSpPr>
        <p:spPr>
          <a:xfrm>
            <a:off x="2123728" y="2012647"/>
            <a:ext cx="69847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b="1" dirty="0">
                <a:solidFill>
                  <a:srgbClr val="003399"/>
                </a:solidFill>
                <a:latin typeface="Baskerville Old Face" pitchFamily="18" charset="0"/>
                <a:cs typeface="Times New Roman" pitchFamily="18" charset="0"/>
              </a:rPr>
              <a:t>Un esperto a tua disposizione per darti informazioni utili sulla corretta alimentazione ed uno stile di vita sano rispetto alle tue esigenze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2497628" y="3923938"/>
            <a:ext cx="46265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24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Dr.ssa Elisa Spelta</a:t>
            </a:r>
          </a:p>
          <a:p>
            <a:pPr algn="r"/>
            <a:r>
              <a:rPr lang="it-IT" sz="24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BIOLOGA NUTRIZIONISTA</a:t>
            </a:r>
            <a:endParaRPr lang="it-IT" sz="2400" b="1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343870" y="220333"/>
            <a:ext cx="8784976" cy="954107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GIORNATA INFORMATIVA GRATUITA SULLA </a:t>
            </a:r>
          </a:p>
          <a:p>
            <a:pPr algn="ctr"/>
            <a:r>
              <a:rPr lang="it-IT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CORRETTA ALIMENTAZIONE</a:t>
            </a:r>
          </a:p>
        </p:txBody>
      </p:sp>
      <p:sp>
        <p:nvSpPr>
          <p:cNvPr id="16" name="Documento 15"/>
          <p:cNvSpPr/>
          <p:nvPr/>
        </p:nvSpPr>
        <p:spPr>
          <a:xfrm rot="10800000">
            <a:off x="-11742" y="5085183"/>
            <a:ext cx="9140588" cy="1800197"/>
          </a:xfrm>
          <a:prstGeom prst="flowChartDocument">
            <a:avLst/>
          </a:prstGeom>
          <a:solidFill>
            <a:schemeClr val="accent3"/>
          </a:soli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it-IT" b="1" dirty="0">
              <a:solidFill>
                <a:schemeClr val="bg1"/>
              </a:solidFill>
              <a:latin typeface="Baskerville Old Face" pitchFamily="18" charset="0"/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226073" y="5571237"/>
            <a:ext cx="8784976" cy="954107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Mercoledì 25 marzo 2015 </a:t>
            </a:r>
          </a:p>
          <a:p>
            <a:pPr algn="ctr"/>
            <a:r>
              <a:rPr lang="it-IT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Farmacia Santa Barbara - Colleferro </a:t>
            </a: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128358"/>
            <a:ext cx="2497628" cy="2172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581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cumento 3"/>
          <p:cNvSpPr/>
          <p:nvPr/>
        </p:nvSpPr>
        <p:spPr>
          <a:xfrm>
            <a:off x="0" y="0"/>
            <a:ext cx="9144000" cy="1916832"/>
          </a:xfrm>
          <a:prstGeom prst="flowChartDocument">
            <a:avLst/>
          </a:prstGeom>
          <a:solidFill>
            <a:schemeClr val="accent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reflection blurRad="6350" stA="50000" endA="300" endPos="5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1" y="3851107"/>
            <a:ext cx="1464985" cy="976657"/>
          </a:xfrm>
          <a:prstGeom prst="rect">
            <a:avLst/>
          </a:prstGeom>
        </p:spPr>
      </p:pic>
      <p:sp>
        <p:nvSpPr>
          <p:cNvPr id="9" name="CasellaDiTesto 8"/>
          <p:cNvSpPr txBox="1"/>
          <p:nvPr/>
        </p:nvSpPr>
        <p:spPr>
          <a:xfrm>
            <a:off x="2123728" y="2012647"/>
            <a:ext cx="69847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b="1" dirty="0">
                <a:solidFill>
                  <a:srgbClr val="003399"/>
                </a:solidFill>
                <a:latin typeface="Baskerville Old Face" pitchFamily="18" charset="0"/>
                <a:cs typeface="Times New Roman" pitchFamily="18" charset="0"/>
              </a:rPr>
              <a:t>Un esperto a tua disposizione per darti informazioni utili sulla corretta alimentazione ed uno stile di vita sano rispetto alle tue esigenze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2497628" y="3923938"/>
            <a:ext cx="46265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24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Dr.ssa Elisa Spelta</a:t>
            </a:r>
          </a:p>
          <a:p>
            <a:pPr algn="r"/>
            <a:r>
              <a:rPr lang="it-IT" sz="24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BIOLOGA NUTRIZIONISTA</a:t>
            </a:r>
            <a:endParaRPr lang="it-IT" sz="2400" b="1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359024" y="220333"/>
            <a:ext cx="8784976" cy="954107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chemeClr val="accent6">
                    <a:lumMod val="50000"/>
                  </a:schemeClr>
                </a:solidFill>
                <a:latin typeface="Baskerville Old Face" pitchFamily="18" charset="0"/>
              </a:rPr>
              <a:t>GIORNATA</a:t>
            </a:r>
            <a:r>
              <a:rPr lang="it-IT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800" b="1" dirty="0">
                <a:solidFill>
                  <a:schemeClr val="accent6">
                    <a:lumMod val="50000"/>
                  </a:schemeClr>
                </a:solidFill>
                <a:latin typeface="Baskerville Old Face" pitchFamily="18" charset="0"/>
              </a:rPr>
              <a:t>INFORMATIVA GRATUITA SULLA </a:t>
            </a:r>
          </a:p>
          <a:p>
            <a:pPr algn="ctr"/>
            <a:r>
              <a:rPr lang="it-IT" sz="2800" b="1" dirty="0">
                <a:solidFill>
                  <a:schemeClr val="accent6">
                    <a:lumMod val="50000"/>
                  </a:schemeClr>
                </a:solidFill>
                <a:latin typeface="Baskerville Old Face" pitchFamily="18" charset="0"/>
              </a:rPr>
              <a:t>CORRETTA ALIMENTAZIONE</a:t>
            </a:r>
          </a:p>
        </p:txBody>
      </p:sp>
      <p:sp>
        <p:nvSpPr>
          <p:cNvPr id="16" name="Documento 15"/>
          <p:cNvSpPr/>
          <p:nvPr/>
        </p:nvSpPr>
        <p:spPr>
          <a:xfrm rot="10800000">
            <a:off x="-11742" y="5085183"/>
            <a:ext cx="9140588" cy="1800197"/>
          </a:xfrm>
          <a:prstGeom prst="flowChartDocument">
            <a:avLst/>
          </a:prstGeom>
          <a:solidFill>
            <a:schemeClr val="accent3"/>
          </a:soli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it-IT" b="1" dirty="0">
              <a:solidFill>
                <a:schemeClr val="bg1"/>
              </a:solidFill>
              <a:latin typeface="Baskerville Old Face" pitchFamily="18" charset="0"/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226073" y="5571237"/>
            <a:ext cx="8784976" cy="954107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chemeClr val="accent6">
                    <a:lumMod val="50000"/>
                  </a:schemeClr>
                </a:solidFill>
                <a:latin typeface="Baskerville Old Face" pitchFamily="18" charset="0"/>
              </a:rPr>
              <a:t>Mercoledì 25 marzo 2015 </a:t>
            </a:r>
          </a:p>
          <a:p>
            <a:pPr algn="ctr"/>
            <a:r>
              <a:rPr lang="it-IT" sz="2800" b="1" dirty="0">
                <a:solidFill>
                  <a:schemeClr val="accent6">
                    <a:lumMod val="50000"/>
                  </a:schemeClr>
                </a:solidFill>
                <a:latin typeface="Baskerville Old Face" pitchFamily="18" charset="0"/>
              </a:rPr>
              <a:t>Farmacia Santa Barbara - Colleferro </a:t>
            </a: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128358"/>
            <a:ext cx="2497628" cy="2172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454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" y="2708920"/>
            <a:ext cx="2502401" cy="2736304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4468567"/>
            <a:ext cx="1464985" cy="976657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224832" y="260648"/>
            <a:ext cx="8784976" cy="954107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chemeClr val="bg1"/>
                </a:solidFill>
                <a:latin typeface="Baskerville Old Face" pitchFamily="18" charset="0"/>
              </a:rPr>
              <a:t>GIORNATA INFORMATIVA GRATUITA SULLA </a:t>
            </a:r>
          </a:p>
          <a:p>
            <a:pPr algn="ctr"/>
            <a:r>
              <a:rPr lang="it-IT" sz="2800" b="1" dirty="0" smtClean="0">
                <a:solidFill>
                  <a:schemeClr val="bg1"/>
                </a:solidFill>
                <a:latin typeface="Baskerville Old Face" pitchFamily="18" charset="0"/>
              </a:rPr>
              <a:t>CORRETTA ALIMENTAZIONE</a:t>
            </a:r>
            <a:endParaRPr lang="it-IT" sz="2800" b="1" dirty="0">
              <a:solidFill>
                <a:schemeClr val="bg1"/>
              </a:solidFill>
              <a:latin typeface="Baskerville Old Face" pitchFamily="18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1979712" y="2188021"/>
            <a:ext cx="712879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2800" b="1" dirty="0" smtClean="0">
                <a:solidFill>
                  <a:srgbClr val="003399"/>
                </a:solidFill>
                <a:latin typeface="Baskerville Old Face" pitchFamily="18" charset="0"/>
              </a:rPr>
              <a:t>Un esperto a tua disposizione per darti informazioni utili sulla corretta alimentazione ed uno stile di vita sano rispetto alle tue esigenze.</a:t>
            </a:r>
            <a:endParaRPr lang="it-IT" sz="2800" b="1" dirty="0">
              <a:solidFill>
                <a:srgbClr val="003399"/>
              </a:solidFill>
              <a:latin typeface="Baskerville Old Face" pitchFamily="18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2497628" y="4500002"/>
            <a:ext cx="46265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2400" b="1" dirty="0" smtClean="0">
                <a:solidFill>
                  <a:srgbClr val="003399"/>
                </a:solidFill>
                <a:latin typeface="Baskerville Old Face" pitchFamily="18" charset="0"/>
              </a:rPr>
              <a:t>Dr.ssa Elisa Spelta</a:t>
            </a:r>
          </a:p>
          <a:p>
            <a:pPr algn="r"/>
            <a:r>
              <a:rPr lang="it-IT" sz="2400" b="1" dirty="0" smtClean="0">
                <a:solidFill>
                  <a:srgbClr val="003399"/>
                </a:solidFill>
                <a:latin typeface="Baskerville Old Face" pitchFamily="18" charset="0"/>
              </a:rPr>
              <a:t>BIOLOGA NUTRIZIONISTA</a:t>
            </a:r>
            <a:endParaRPr lang="it-IT" sz="2400" b="1" dirty="0">
              <a:solidFill>
                <a:srgbClr val="003399"/>
              </a:solidFill>
              <a:latin typeface="Baskerville Old Face" pitchFamily="18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172779" y="5733256"/>
            <a:ext cx="8784976" cy="954107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chemeClr val="bg1"/>
                </a:solidFill>
                <a:latin typeface="Baskerville Old Face" pitchFamily="18" charset="0"/>
              </a:rPr>
              <a:t>Mercoledì 25 marzo 2015 </a:t>
            </a:r>
          </a:p>
          <a:p>
            <a:pPr algn="ctr"/>
            <a:r>
              <a:rPr lang="it-IT" sz="2800" b="1" dirty="0" smtClean="0">
                <a:solidFill>
                  <a:schemeClr val="bg1"/>
                </a:solidFill>
                <a:latin typeface="Baskerville Old Face" pitchFamily="18" charset="0"/>
              </a:rPr>
              <a:t>Farmacia Santa Barbara - Colleferro </a:t>
            </a:r>
            <a:endParaRPr lang="it-IT" sz="2800" b="1" dirty="0">
              <a:solidFill>
                <a:schemeClr val="bg1"/>
              </a:solidFill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0927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4468567"/>
            <a:ext cx="1464985" cy="976657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224832" y="260648"/>
            <a:ext cx="8784976" cy="954107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chemeClr val="bg1"/>
                </a:solidFill>
                <a:latin typeface="Baskerville Old Face" pitchFamily="18" charset="0"/>
              </a:rPr>
              <a:t>GIORNATA INFORMATIVA GRATUITA SULLA </a:t>
            </a:r>
          </a:p>
          <a:p>
            <a:pPr algn="ctr"/>
            <a:r>
              <a:rPr lang="it-IT" sz="2800" b="1" dirty="0" smtClean="0">
                <a:solidFill>
                  <a:schemeClr val="bg1"/>
                </a:solidFill>
                <a:latin typeface="Baskerville Old Face" pitchFamily="18" charset="0"/>
              </a:rPr>
              <a:t>CORRETTA ALIMENTAZIONE</a:t>
            </a:r>
            <a:endParaRPr lang="it-IT" sz="2800" b="1" dirty="0">
              <a:solidFill>
                <a:schemeClr val="bg1"/>
              </a:solidFill>
              <a:latin typeface="Baskerville Old Face" pitchFamily="18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1979712" y="2188021"/>
            <a:ext cx="712879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2800" b="1" dirty="0" smtClean="0">
                <a:solidFill>
                  <a:srgbClr val="003399"/>
                </a:solidFill>
                <a:latin typeface="Baskerville Old Face" pitchFamily="18" charset="0"/>
              </a:rPr>
              <a:t>Un esperto a tua disposizione per darti informazioni utili sulla corretta alimentazione ed uno stile di vita sano rispetto alle tue esigenze.</a:t>
            </a:r>
            <a:endParaRPr lang="it-IT" sz="2800" b="1" dirty="0">
              <a:solidFill>
                <a:srgbClr val="003399"/>
              </a:solidFill>
              <a:latin typeface="Baskerville Old Face" pitchFamily="18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2497628" y="4500002"/>
            <a:ext cx="46265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2400" b="1" dirty="0" smtClean="0">
                <a:solidFill>
                  <a:srgbClr val="003399"/>
                </a:solidFill>
                <a:latin typeface="Baskerville Old Face" pitchFamily="18" charset="0"/>
              </a:rPr>
              <a:t>Dr.ssa Elisa Spelta</a:t>
            </a:r>
          </a:p>
          <a:p>
            <a:pPr algn="r"/>
            <a:r>
              <a:rPr lang="it-IT" sz="2400" b="1" dirty="0" smtClean="0">
                <a:solidFill>
                  <a:srgbClr val="003399"/>
                </a:solidFill>
                <a:latin typeface="Baskerville Old Face" pitchFamily="18" charset="0"/>
              </a:rPr>
              <a:t>BIOLOGA NUTRIZIONISTA</a:t>
            </a:r>
            <a:endParaRPr lang="it-IT" sz="2400" b="1" dirty="0">
              <a:solidFill>
                <a:srgbClr val="003399"/>
              </a:solidFill>
              <a:latin typeface="Baskerville Old Face" pitchFamily="18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172779" y="5733256"/>
            <a:ext cx="8784976" cy="954107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chemeClr val="bg1"/>
                </a:solidFill>
                <a:latin typeface="Baskerville Old Face" pitchFamily="18" charset="0"/>
              </a:rPr>
              <a:t>Mercoledì 25 marzo 2015 </a:t>
            </a:r>
          </a:p>
          <a:p>
            <a:pPr algn="ctr"/>
            <a:r>
              <a:rPr lang="it-IT" sz="2800" b="1" dirty="0" smtClean="0">
                <a:solidFill>
                  <a:schemeClr val="bg1"/>
                </a:solidFill>
                <a:latin typeface="Baskerville Old Face" pitchFamily="18" charset="0"/>
              </a:rPr>
              <a:t>Farmacia Santa Barbara - Colleferro </a:t>
            </a:r>
            <a:endParaRPr lang="it-IT" sz="2800" b="1" dirty="0">
              <a:solidFill>
                <a:schemeClr val="bg1"/>
              </a:solidFill>
              <a:latin typeface="Baskerville Old Face" pitchFamily="18" charset="0"/>
            </a:endParaRPr>
          </a:p>
        </p:txBody>
      </p:sp>
      <p:pic>
        <p:nvPicPr>
          <p:cNvPr id="11" name="Immagin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523" y="3447174"/>
            <a:ext cx="2627784" cy="2286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9962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100</TotalTime>
  <Words>172</Words>
  <Application>Microsoft Office PowerPoint</Application>
  <PresentationFormat>Presentazione su schermo (4:3)</PresentationFormat>
  <Paragraphs>30</Paragraphs>
  <Slides>4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Telecom Italia S.p.A.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Daniele Spelta</dc:creator>
  <cp:lastModifiedBy>Daniele Spelta</cp:lastModifiedBy>
  <cp:revision>14</cp:revision>
  <cp:lastPrinted>2015-03-02T08:51:13Z</cp:lastPrinted>
  <dcterms:created xsi:type="dcterms:W3CDTF">2015-02-28T15:25:15Z</dcterms:created>
  <dcterms:modified xsi:type="dcterms:W3CDTF">2015-03-02T08:53:06Z</dcterms:modified>
</cp:coreProperties>
</file>