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FF31-45D6-42B8-85F3-23D2A267BFA0}" type="datetimeFigureOut">
              <a:rPr lang="it-IT" smtClean="0"/>
              <a:t>17/03/2015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FFD8-0C6D-4082-9A65-7AFB43DD82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8025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FF31-45D6-42B8-85F3-23D2A267BFA0}" type="datetimeFigureOut">
              <a:rPr lang="it-IT" smtClean="0"/>
              <a:t>17/03/2015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FFD8-0C6D-4082-9A65-7AFB43DD82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7954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FF31-45D6-42B8-85F3-23D2A267BFA0}" type="datetimeFigureOut">
              <a:rPr lang="it-IT" smtClean="0"/>
              <a:t>17/03/2015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FFD8-0C6D-4082-9A65-7AFB43DD82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9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FF31-45D6-42B8-85F3-23D2A267BFA0}" type="datetimeFigureOut">
              <a:rPr lang="it-IT" smtClean="0"/>
              <a:t>17/03/2015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FFD8-0C6D-4082-9A65-7AFB43DD82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8755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FF31-45D6-42B8-85F3-23D2A267BFA0}" type="datetimeFigureOut">
              <a:rPr lang="it-IT" smtClean="0"/>
              <a:t>17/03/2015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FFD8-0C6D-4082-9A65-7AFB43DD82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0074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FF31-45D6-42B8-85F3-23D2A267BFA0}" type="datetimeFigureOut">
              <a:rPr lang="it-IT" smtClean="0"/>
              <a:t>17/03/2015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FFD8-0C6D-4082-9A65-7AFB43DD82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3979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FF31-45D6-42B8-85F3-23D2A267BFA0}" type="datetimeFigureOut">
              <a:rPr lang="it-IT" smtClean="0"/>
              <a:t>17/03/2015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FFD8-0C6D-4082-9A65-7AFB43DD82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6846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FF31-45D6-42B8-85F3-23D2A267BFA0}" type="datetimeFigureOut">
              <a:rPr lang="it-IT" smtClean="0"/>
              <a:t>17/03/2015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FFD8-0C6D-4082-9A65-7AFB43DD82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2255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FF31-45D6-42B8-85F3-23D2A267BFA0}" type="datetimeFigureOut">
              <a:rPr lang="it-IT" smtClean="0"/>
              <a:t>17/03/2015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FFD8-0C6D-4082-9A65-7AFB43DD82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7998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FF31-45D6-42B8-85F3-23D2A267BFA0}" type="datetimeFigureOut">
              <a:rPr lang="it-IT" smtClean="0"/>
              <a:t>17/03/2015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FFD8-0C6D-4082-9A65-7AFB43DD82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1733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FF31-45D6-42B8-85F3-23D2A267BFA0}" type="datetimeFigureOut">
              <a:rPr lang="it-IT" smtClean="0"/>
              <a:t>17/03/2015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FFFD8-0C6D-4082-9A65-7AFB43DD82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7255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1FF31-45D6-42B8-85F3-23D2A267BFA0}" type="datetimeFigureOut">
              <a:rPr lang="it-IT" smtClean="0"/>
              <a:t>17/03/2015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FFFD8-0C6D-4082-9A65-7AFB43DD822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010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771c4ce-2df5-4fb8-8deb-9f9895cdb93b@telecomital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116632"/>
            <a:ext cx="8869238" cy="6633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88037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Presentazione su schermo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Company>Telecom Italia S.p.A.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Daniele Spelta</dc:creator>
  <cp:lastModifiedBy>Daniele Spelta</cp:lastModifiedBy>
  <cp:revision>1</cp:revision>
  <dcterms:created xsi:type="dcterms:W3CDTF">2015-03-17T14:25:45Z</dcterms:created>
  <dcterms:modified xsi:type="dcterms:W3CDTF">2015-03-17T14:26:15Z</dcterms:modified>
</cp:coreProperties>
</file>