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802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95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7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07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97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846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255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99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73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725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1FF31-45D6-42B8-85F3-23D2A267BFA0}" type="datetimeFigureOut">
              <a:rPr lang="it-IT" smtClean="0"/>
              <a:t>17/03/2015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FFFD8-0C6D-4082-9A65-7AFB43DD822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010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771c4ce-2df5-4fb8-8deb-9f9895cdb93b@telecomital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16632"/>
            <a:ext cx="8869238" cy="66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8803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Telecom Italia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Spelta</dc:creator>
  <cp:lastModifiedBy>Daniele Spelta</cp:lastModifiedBy>
  <cp:revision>1</cp:revision>
  <dcterms:created xsi:type="dcterms:W3CDTF">2015-03-17T14:25:45Z</dcterms:created>
  <dcterms:modified xsi:type="dcterms:W3CDTF">2015-03-17T14:26:15Z</dcterms:modified>
</cp:coreProperties>
</file>